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5" r:id="rId4"/>
    <p:sldId id="287" r:id="rId5"/>
    <p:sldId id="266" r:id="rId6"/>
    <p:sldId id="264" r:id="rId7"/>
    <p:sldId id="259" r:id="rId8"/>
    <p:sldId id="263" r:id="rId9"/>
    <p:sldId id="258" r:id="rId10"/>
    <p:sldId id="274" r:id="rId11"/>
    <p:sldId id="262" r:id="rId12"/>
    <p:sldId id="269" r:id="rId13"/>
    <p:sldId id="270" r:id="rId14"/>
    <p:sldId id="267" r:id="rId15"/>
    <p:sldId id="282" r:id="rId16"/>
    <p:sldId id="283" r:id="rId17"/>
    <p:sldId id="280" r:id="rId18"/>
    <p:sldId id="281" r:id="rId19"/>
    <p:sldId id="273" r:id="rId20"/>
    <p:sldId id="272" r:id="rId21"/>
    <p:sldId id="275" r:id="rId22"/>
    <p:sldId id="276" r:id="rId23"/>
    <p:sldId id="277" r:id="rId24"/>
    <p:sldId id="278" r:id="rId25"/>
    <p:sldId id="279" r:id="rId26"/>
    <p:sldId id="271" r:id="rId27"/>
    <p:sldId id="284" r:id="rId28"/>
    <p:sldId id="285" r:id="rId29"/>
    <p:sldId id="286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15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6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1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51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32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34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92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8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39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4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2E63-3138-4900-90BC-E8FD38B81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C58A-3186-4BD0-B12E-4C2A0A8BC2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/>
              <a:t>The Down States</a:t>
            </a:r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000" dirty="0"/>
              <a:t>Focus:	Activity in </a:t>
            </a:r>
            <a:r>
              <a:rPr lang="de-DE" sz="2000" b="1" dirty="0">
                <a:solidFill>
                  <a:srgbClr val="C00000"/>
                </a:solidFill>
              </a:rPr>
              <a:t>preparatory period </a:t>
            </a:r>
            <a:r>
              <a:rPr lang="de-DE" sz="2000" dirty="0"/>
              <a:t>[cue-off go-on]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			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32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ns\Documents\ANDA\analysis\Spike-field coherence per electrod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2"/>
          <a:stretch/>
        </p:blipFill>
        <p:spPr bwMode="auto">
          <a:xfrm>
            <a:off x="-76200" y="454200"/>
            <a:ext cx="4927873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80413" y="1789582"/>
            <a:ext cx="767033" cy="3886017"/>
            <a:chOff x="5180413" y="1789582"/>
            <a:chExt cx="767033" cy="3886017"/>
          </a:xfrm>
        </p:grpSpPr>
        <p:grpSp>
          <p:nvGrpSpPr>
            <p:cNvPr id="3" name="Group 2"/>
            <p:cNvGrpSpPr/>
            <p:nvPr/>
          </p:nvGrpSpPr>
          <p:grpSpPr>
            <a:xfrm>
              <a:off x="5180413" y="1789582"/>
              <a:ext cx="683851" cy="3884225"/>
              <a:chOff x="6382389" y="1542411"/>
              <a:chExt cx="683851" cy="3884225"/>
            </a:xfrm>
          </p:grpSpPr>
          <p:pic>
            <p:nvPicPr>
              <p:cNvPr id="4" name="Picture 3" descr="C:\Users\Jens\Documents\ANDA\analysis\Correlations FR by channe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95" t="11114" r="17577" b="11413"/>
              <a:stretch/>
            </p:blipFill>
            <p:spPr bwMode="auto">
              <a:xfrm>
                <a:off x="6382389" y="1600200"/>
                <a:ext cx="228600" cy="3826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52794" y="1542411"/>
                <a:ext cx="613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1400" dirty="0"/>
                  <a:t>0.01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99496" y="33595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0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334000" y="5367822"/>
              <a:ext cx="61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/>
                <a:t>- 0.01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5286BB-838F-4A91-A7DE-F727D9247BF6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7" name="Picture 2" descr="C:\Users\Jens\Documents\ANDA\analysis\Final presentation\p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 coefficient and distance</a:t>
            </a:r>
          </a:p>
        </p:txBody>
      </p:sp>
      <p:pic>
        <p:nvPicPr>
          <p:cNvPr id="2050" name="Picture 2" descr="C:\Users\Jens\Documents\ANDA\analysis\Final presentation\pp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" y="1600200"/>
            <a:ext cx="9144635" cy="50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B9F201-1A04-4534-AEAD-FFE829A00C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7451" r="50000" b="5932"/>
          <a:stretch/>
        </p:blipFill>
        <p:spPr>
          <a:xfrm>
            <a:off x="1053152" y="1396977"/>
            <a:ext cx="4159516" cy="5446209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1.png">
            <a:extLst>
              <a:ext uri="{FF2B5EF4-FFF2-40B4-BE49-F238E27FC236}">
                <a16:creationId xmlns:a16="http://schemas.microsoft.com/office/drawing/2014/main" xmlns="" id="{764DD7BD-DE83-4510-86FA-1EC325AAC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r="40172" b="94984"/>
          <a:stretch/>
        </p:blipFill>
        <p:spPr bwMode="auto">
          <a:xfrm>
            <a:off x="1996244" y="1066800"/>
            <a:ext cx="2300627" cy="3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Spatial Distribution of correlation pairs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ight Arrow 5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65FFB6-B576-4D63-BCFA-5EE598E316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3" t="7451" r="10834" b="5932"/>
          <a:stretch/>
        </p:blipFill>
        <p:spPr>
          <a:xfrm>
            <a:off x="1600200" y="1371600"/>
            <a:ext cx="3272589" cy="5486400"/>
          </a:xfrm>
          <a:prstGeom prst="rect">
            <a:avLst/>
          </a:prstGeom>
        </p:spPr>
      </p:pic>
      <p:pic>
        <p:nvPicPr>
          <p:cNvPr id="10" name="Picture 2" descr="C:\Users\Jens\Documents\ANDA\analysis\Final presentation\pp_2.png">
            <a:extLst>
              <a:ext uri="{FF2B5EF4-FFF2-40B4-BE49-F238E27FC236}">
                <a16:creationId xmlns:a16="http://schemas.microsoft.com/office/drawing/2014/main" xmlns="" id="{055E3F19-8571-419C-9C66-7B1E0AE4B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r="39305" b="95441"/>
          <a:stretch/>
        </p:blipFill>
        <p:spPr bwMode="auto">
          <a:xfrm>
            <a:off x="1905000" y="1066799"/>
            <a:ext cx="264160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414054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0"/>
            <a:ext cx="4975654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762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Spike-correlations – A closer look (cross-correlation)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6310"/>
            <a:ext cx="2324961" cy="2440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30161" y="838200"/>
            <a:ext cx="278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Set parameters </a:t>
            </a:r>
            <a:endParaRPr lang="en-US" sz="1200" dirty="0" smtClean="0"/>
          </a:p>
          <a:p>
            <a:r>
              <a:rPr lang="en-US" sz="1200" dirty="0" smtClean="0"/>
              <a:t>w </a:t>
            </a:r>
            <a:r>
              <a:rPr lang="en-US" sz="1200" dirty="0"/>
              <a:t>= 4*pq.ms # </a:t>
            </a:r>
            <a:r>
              <a:rPr lang="en-US" sz="1200" dirty="0" err="1"/>
              <a:t>binsize</a:t>
            </a:r>
            <a:r>
              <a:rPr lang="en-US" sz="1200" dirty="0"/>
              <a:t> for CCH 1*pq.ms</a:t>
            </a:r>
          </a:p>
          <a:p>
            <a:r>
              <a:rPr lang="en-US" sz="1200" dirty="0" err="1"/>
              <a:t>maxlag</a:t>
            </a:r>
            <a:r>
              <a:rPr lang="en-US" sz="1200" dirty="0"/>
              <a:t> = 200 # maximum correlation lag </a:t>
            </a:r>
            <a:r>
              <a:rPr lang="en-US" sz="1200" dirty="0" smtClean="0"/>
              <a:t>dither </a:t>
            </a:r>
            <a:r>
              <a:rPr lang="en-US" sz="1200" dirty="0"/>
              <a:t>= 12*pq.ms</a:t>
            </a:r>
          </a:p>
          <a:p>
            <a:r>
              <a:rPr lang="en-US" sz="1200" dirty="0" err="1"/>
              <a:t>n_surr</a:t>
            </a:r>
            <a:r>
              <a:rPr lang="en-US" sz="1200" dirty="0"/>
              <a:t> = 3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 err="1"/>
              <a:t>surr_method</a:t>
            </a:r>
            <a:r>
              <a:rPr lang="en-US" sz="1200" dirty="0"/>
              <a:t> = '</a:t>
            </a:r>
            <a:r>
              <a:rPr lang="en-US" sz="1200" dirty="0" err="1"/>
              <a:t>dither_spike_train</a:t>
            </a:r>
            <a:r>
              <a:rPr lang="en-US" sz="12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588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4400" y="1194489"/>
            <a:ext cx="7131731" cy="5137581"/>
            <a:chOff x="1216379" y="1132126"/>
            <a:chExt cx="7207931" cy="5192474"/>
          </a:xfrm>
        </p:grpSpPr>
        <p:pic>
          <p:nvPicPr>
            <p:cNvPr id="4" name="PCAmovie_data2_300msWin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585" t="-1" b="1941"/>
            <a:stretch/>
          </p:blipFill>
          <p:spPr>
            <a:xfrm>
              <a:off x="1216379" y="1132126"/>
              <a:ext cx="7207931" cy="474878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off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sr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ot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do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rw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PG</a:t>
            </a:r>
            <a:br>
              <a:rPr lang="en-US" sz="2400" b="1" dirty="0"/>
            </a:br>
            <a:r>
              <a:rPr lang="en-US" sz="2400" b="1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PCA clusters over time</a:t>
            </a:r>
          </a:p>
        </p:txBody>
      </p:sp>
    </p:spTree>
    <p:extLst>
      <p:ext uri="{BB962C8B-B14F-4D97-AF65-F5344CB8AC3E}">
        <p14:creationId xmlns:p14="http://schemas.microsoft.com/office/powerpoint/2010/main" val="608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6171" y="5202517"/>
            <a:ext cx="7639554" cy="826434"/>
            <a:chOff x="1154952" y="5498166"/>
            <a:chExt cx="6950774" cy="82643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73" r="7679"/>
            <a:stretch/>
          </p:blipFill>
          <p:spPr bwMode="auto">
            <a:xfrm>
              <a:off x="1154952" y="5498166"/>
              <a:ext cx="6753462" cy="445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ws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cue-</a:t>
                </a:r>
              </a:p>
              <a:p>
                <a:r>
                  <a:rPr lang="en-US" dirty="0"/>
                  <a:t>off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ot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rw</a:t>
                </a:r>
                <a:r>
                  <a:rPr lang="en-US" dirty="0"/>
                  <a:t>-</a:t>
                </a:r>
              </a:p>
              <a:p>
                <a:r>
                  <a:rPr lang="en-US" dirty="0"/>
                  <a:t>on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</a:t>
                </a:r>
              </a:p>
            </p:txBody>
          </p:sp>
        </p:grpSp>
      </p:grp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9829" r="11337" b="9267"/>
          <a:stretch/>
        </p:blipFill>
        <p:spPr bwMode="auto">
          <a:xfrm>
            <a:off x="1237389" y="1828800"/>
            <a:ext cx="7022243" cy="333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040"/>
          <a:stretch/>
        </p:blipFill>
        <p:spPr bwMode="auto">
          <a:xfrm>
            <a:off x="1697132" y="1371600"/>
            <a:ext cx="2953881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Task-related-information last until end of trials</a:t>
            </a:r>
          </a:p>
        </p:txBody>
      </p:sp>
    </p:spTree>
    <p:extLst>
      <p:ext uri="{BB962C8B-B14F-4D97-AF65-F5344CB8AC3E}">
        <p14:creationId xmlns:p14="http://schemas.microsoft.com/office/powerpoint/2010/main" val="24647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51A7F9D-3044-43F6-A393-00962D4AFC18}"/>
              </a:ext>
            </a:extLst>
          </p:cNvPr>
          <p:cNvSpPr txBox="1"/>
          <p:nvPr/>
        </p:nvSpPr>
        <p:spPr>
          <a:xfrm>
            <a:off x="457200" y="535920"/>
            <a:ext cx="82912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Conclusions</a:t>
            </a:r>
          </a:p>
          <a:p>
            <a:endParaRPr lang="de-DE" sz="2000" dirty="0"/>
          </a:p>
          <a:p>
            <a:r>
              <a:rPr lang="de-DE" sz="1600" dirty="0" smtClean="0"/>
              <a:t>. Firing rate in prep period is correlated with RT</a:t>
            </a:r>
          </a:p>
          <a:p>
            <a:endParaRPr lang="de-DE" sz="1600" dirty="0"/>
          </a:p>
          <a:p>
            <a:r>
              <a:rPr lang="de-DE" sz="1600" dirty="0" smtClean="0"/>
              <a:t>. Spiking correlations increase with distance</a:t>
            </a:r>
          </a:p>
          <a:p>
            <a:endParaRPr lang="de-DE" sz="1600" dirty="0"/>
          </a:p>
          <a:p>
            <a:r>
              <a:rPr lang="de-DE" sz="1600" dirty="0" smtClean="0"/>
              <a:t>. This is probably not due to precise timing of firing, though</a:t>
            </a:r>
          </a:p>
          <a:p>
            <a:endParaRPr lang="de-DE" sz="1600" dirty="0"/>
          </a:p>
          <a:p>
            <a:r>
              <a:rPr lang="de-DE" sz="1600" dirty="0" smtClean="0"/>
              <a:t>. Task-related activity is present until the end of the trial</a:t>
            </a:r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806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2971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7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574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1: Dichotomy in the datasets</a:t>
            </a:r>
          </a:p>
        </p:txBody>
      </p:sp>
      <p:pic>
        <p:nvPicPr>
          <p:cNvPr id="3074" name="Picture 2" descr="C:\Users\Jens\Documents\ANDA\analysis\Final presentation\FFvsCVsq_data1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6756" r="2629"/>
          <a:stretch/>
        </p:blipFill>
        <p:spPr bwMode="auto">
          <a:xfrm>
            <a:off x="2305050" y="1749628"/>
            <a:ext cx="2025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ns\Documents\ANDA\analysis\Final presentation\FFvsCVsq_data2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8108" r="3511"/>
          <a:stretch/>
        </p:blipFill>
        <p:spPr bwMode="auto">
          <a:xfrm>
            <a:off x="152400" y="1768678"/>
            <a:ext cx="202565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ns\Documents\ANDA\analysis\Final presentation\FAno_CV_Tri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9" t="11407" r="8485" b="50000"/>
          <a:stretch/>
        </p:blipFill>
        <p:spPr bwMode="auto">
          <a:xfrm>
            <a:off x="4841534" y="1870278"/>
            <a:ext cx="42262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8" y="1551801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453" y="1551800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1551799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55179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14300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CV²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263" y="1143006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Fano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334" y="1143006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2050" y="11430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CV2²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2713" y="1143001"/>
            <a:ext cx="58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Fano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84" y="1143001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vs.</a:t>
            </a:r>
          </a:p>
        </p:txBody>
      </p:sp>
      <p:pic>
        <p:nvPicPr>
          <p:cNvPr id="16" name="Picture 5" descr="C:\Users\Jens\Documents\ANDA\analysis\Plot\Correlated Neurons - F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806" r="49359" b="7055"/>
          <a:stretch/>
        </p:blipFill>
        <p:spPr bwMode="auto">
          <a:xfrm>
            <a:off x="4992517" y="4483063"/>
            <a:ext cx="3924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95496" y="388364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Firing Rate vs. RT</a:t>
            </a:r>
          </a:p>
          <a:p>
            <a:pPr algn="ctr"/>
            <a:r>
              <a:rPr lang="de-DE" sz="1200" dirty="0"/>
              <a:t>Number of significantly correlated neurons</a:t>
            </a:r>
            <a:endParaRPr lang="de-DE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434" y="631186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Datasets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89022"/>
            <a:ext cx="2209800" cy="16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12" y="4489367"/>
            <a:ext cx="2208878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3156" y="4268734"/>
            <a:ext cx="104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0, 1, 3,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45356" y="4268731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Data 2, 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54425" y="3886246"/>
            <a:ext cx="1200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/>
              <a:t>PCA clusters</a:t>
            </a:r>
          </a:p>
        </p:txBody>
      </p:sp>
    </p:spTree>
    <p:extLst>
      <p:ext uri="{BB962C8B-B14F-4D97-AF65-F5344CB8AC3E}">
        <p14:creationId xmlns:p14="http://schemas.microsoft.com/office/powerpoint/2010/main" val="21484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4" grpId="0"/>
      <p:bldP spid="11" grpId="0"/>
      <p:bldP spid="12" grpId="0"/>
      <p:bldP spid="13" grpId="0"/>
      <p:bldP spid="14" grpId="0"/>
      <p:bldP spid="15" grpId="0"/>
      <p:bldP spid="21" grpId="0"/>
      <p:bldP spid="23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7345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73352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0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501" y="244521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</a:t>
            </a:r>
            <a:r>
              <a:rPr lang="en-US" dirty="0" err="1"/>
              <a:t>ts_ON</a:t>
            </a:r>
            <a:r>
              <a:rPr lang="en-US" dirty="0"/>
              <a:t>, cue-ON].</a:t>
            </a:r>
          </a:p>
        </p:txBody>
      </p:sp>
    </p:spTree>
    <p:extLst>
      <p:ext uri="{BB962C8B-B14F-4D97-AF65-F5344CB8AC3E}">
        <p14:creationId xmlns:p14="http://schemas.microsoft.com/office/powerpoint/2010/main" val="38999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3729819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6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986045"/>
            <a:ext cx="3291840" cy="246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240268"/>
            <a:ext cx="632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 size for </a:t>
            </a:r>
            <a:r>
              <a:rPr lang="en-US" dirty="0" err="1"/>
              <a:t>psth</a:t>
            </a:r>
            <a:r>
              <a:rPr lang="en-US" dirty="0"/>
              <a:t> calculation = 20ms. Time range [cue-OFF, go-ON].</a:t>
            </a:r>
          </a:p>
        </p:txBody>
      </p:sp>
    </p:spTree>
    <p:extLst>
      <p:ext uri="{BB962C8B-B14F-4D97-AF65-F5344CB8AC3E}">
        <p14:creationId xmlns:p14="http://schemas.microsoft.com/office/powerpoint/2010/main" val="40496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5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50" y="542925"/>
            <a:ext cx="1218565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ens\Documents\ANDA\analysis\Plot\Correlated Neurons - C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CV2 correlations with RT</a:t>
            </a:r>
          </a:p>
        </p:txBody>
      </p:sp>
    </p:spTree>
    <p:extLst>
      <p:ext uri="{BB962C8B-B14F-4D97-AF65-F5344CB8AC3E}">
        <p14:creationId xmlns:p14="http://schemas.microsoft.com/office/powerpoint/2010/main" val="28797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0"/>
            <a:ext cx="370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CAmovie_Data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8" b="2253"/>
          <a:stretch/>
        </p:blipFill>
        <p:spPr>
          <a:xfrm>
            <a:off x="938050" y="1005884"/>
            <a:ext cx="7185369" cy="4883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PCA clusters over time (Data3)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38051" y="5737262"/>
            <a:ext cx="6792864" cy="594808"/>
            <a:chOff x="637498" y="5995895"/>
            <a:chExt cx="7583192" cy="670235"/>
          </a:xfrm>
        </p:grpSpPr>
        <p:sp>
          <p:nvSpPr>
            <p:cNvPr id="6" name="TextBox 5"/>
            <p:cNvSpPr txBox="1"/>
            <p:nvPr/>
          </p:nvSpPr>
          <p:spPr>
            <a:xfrm>
              <a:off x="637498" y="6019799"/>
              <a:ext cx="428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dirty="0" err="1" smtClean="0"/>
                <a:t>s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1600" y="6001871"/>
              <a:ext cx="5080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ws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11080" y="6019799"/>
              <a:ext cx="590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cue-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4480" y="6019799"/>
              <a:ext cx="590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cue-</a:t>
              </a:r>
            </a:p>
            <a:p>
              <a:r>
                <a:rPr lang="en-US" dirty="0" smtClean="0"/>
                <a:t>off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0076" y="6001871"/>
              <a:ext cx="4844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go-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0360" y="6013823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22256" y="601382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ot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29400" y="600187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2660" y="5995895"/>
              <a:ext cx="5016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rw</a:t>
              </a:r>
              <a:r>
                <a:rPr lang="en-US" dirty="0" smtClean="0"/>
                <a:t>-</a:t>
              </a:r>
            </a:p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0464" y="600756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stop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074519" y="15240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PG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SG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12027" r="11625" b="9253"/>
          <a:stretch/>
        </p:blipFill>
        <p:spPr bwMode="auto">
          <a:xfrm>
            <a:off x="1261560" y="1752600"/>
            <a:ext cx="7162042" cy="322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26171" y="5202517"/>
            <a:ext cx="7639554" cy="826434"/>
            <a:chOff x="1154952" y="5498166"/>
            <a:chExt cx="6950774" cy="82643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73" r="7679"/>
            <a:stretch/>
          </p:blipFill>
          <p:spPr bwMode="auto">
            <a:xfrm>
              <a:off x="1154952" y="5498166"/>
              <a:ext cx="6753462" cy="445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240283" y="5723437"/>
              <a:ext cx="6865443" cy="601163"/>
              <a:chOff x="637498" y="5995895"/>
              <a:chExt cx="7583192" cy="67023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37498" y="6019799"/>
                <a:ext cx="42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</a:t>
                </a:r>
                <a:r>
                  <a:rPr lang="en-US" dirty="0" err="1" smtClean="0"/>
                  <a:t>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71600" y="6001871"/>
                <a:ext cx="50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ws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0110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44480" y="6019799"/>
                <a:ext cx="590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cue-</a:t>
                </a:r>
              </a:p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40076" y="6001871"/>
                <a:ext cx="484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go-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60360" y="6013823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sr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22256" y="60138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ot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29400" y="600187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072660" y="5995895"/>
                <a:ext cx="501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rw</a:t>
                </a:r>
                <a:r>
                  <a:rPr lang="en-US" dirty="0" smtClean="0"/>
                  <a:t>-</a:t>
                </a:r>
              </a:p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30464" y="600756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stop</a:t>
                </a:r>
                <a:endParaRPr lang="en-US" dirty="0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 rot="16200000">
            <a:off x="337080" y="3483523"/>
            <a:ext cx="105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distance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29487" y="380999"/>
            <a:ext cx="7911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Task-related-information last until end of trials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8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zh-TW" dirty="0" smtClean="0"/>
              <a:t>LFP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"/>
          <a:stretch/>
        </p:blipFill>
        <p:spPr bwMode="auto">
          <a:xfrm>
            <a:off x="381000" y="1524000"/>
            <a:ext cx="4114800" cy="473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8090" y="1383268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"/>
          <a:stretch/>
        </p:blipFill>
        <p:spPr bwMode="auto">
          <a:xfrm>
            <a:off x="4699176" y="1524000"/>
            <a:ext cx="4114800" cy="473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22976" y="138326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4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t="36319" r="28368" b="3147"/>
          <a:stretch/>
        </p:blipFill>
        <p:spPr bwMode="auto">
          <a:xfrm>
            <a:off x="0" y="2057400"/>
            <a:ext cx="8997854" cy="409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535920"/>
            <a:ext cx="8018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Chain of evidence – Part </a:t>
            </a:r>
            <a:r>
              <a:rPr lang="de-DE" sz="2000" dirty="0" smtClean="0"/>
              <a:t>2: Dataset 2 &amp; 5 are jittered versions of each other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229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Chain of evidence – Part </a:t>
            </a:r>
            <a:r>
              <a:rPr lang="de-DE" sz="2000" dirty="0" smtClean="0"/>
              <a:t>3: </a:t>
            </a:r>
            <a:r>
              <a:rPr lang="de-DE" sz="2000" dirty="0"/>
              <a:t>Is it dataset 2 or 5?</a:t>
            </a:r>
          </a:p>
        </p:txBody>
      </p:sp>
      <p:pic>
        <p:nvPicPr>
          <p:cNvPr id="4098" name="Picture 2" descr="C:\Users\Jens\Documents\ANDA\analysis\Final presentation\ISI_data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44"/>
          <a:stretch/>
        </p:blipFill>
        <p:spPr bwMode="auto">
          <a:xfrm>
            <a:off x="914400" y="990600"/>
            <a:ext cx="4744360" cy="26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ns\Documents\ANDA\analysis\Final presentation\ISI_data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8191"/>
          <a:stretch/>
        </p:blipFill>
        <p:spPr bwMode="auto">
          <a:xfrm>
            <a:off x="914400" y="3909080"/>
            <a:ext cx="4744361" cy="2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3400" y="9906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2</a:t>
            </a:r>
            <a:endParaRPr lang="de-DE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886200"/>
            <a:ext cx="97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Dataset 5</a:t>
            </a:r>
            <a:endParaRPr lang="de-DE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57315" y="2299794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6453" y="366217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57315" y="516509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counts</a:t>
            </a:r>
            <a:endParaRPr lang="de-DE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2606453" y="652747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/>
              <a:t>ISI (1 ms bins)</a:t>
            </a:r>
            <a:endParaRPr lang="de-DE" sz="9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55618"/>
            <a:ext cx="1066800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31" y="4656765"/>
            <a:ext cx="1100138" cy="11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ens\Documents\ANDA\analysis\Plot\Correlated Neurons - F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2209800"/>
            <a:ext cx="86400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540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94" y="1768034"/>
            <a:ext cx="3014662" cy="175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37" y="4312657"/>
            <a:ext cx="2692136" cy="15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ens\Documents\ANDA\analysis\Correlations FR by channe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9"/>
          <a:stretch/>
        </p:blipFill>
        <p:spPr bwMode="auto">
          <a:xfrm>
            <a:off x="-76200" y="454200"/>
            <a:ext cx="496047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3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3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ns\Documents\ANDA\analysis\Correlations FR by channel - sig onl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 bwMode="auto">
          <a:xfrm>
            <a:off x="-76200" y="454200"/>
            <a:ext cx="5001106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83549" y="1786445"/>
            <a:ext cx="665440" cy="3928555"/>
            <a:chOff x="6382389" y="1542411"/>
            <a:chExt cx="665440" cy="3928555"/>
          </a:xfrm>
        </p:grpSpPr>
        <p:pic>
          <p:nvPicPr>
            <p:cNvPr id="4" name="Picture 3" descr="C:\Users\Jens\Documents\ANDA\analysis\Correlations FR by channel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5" t="11114" r="17577" b="11413"/>
            <a:stretch/>
          </p:blipFill>
          <p:spPr bwMode="auto">
            <a:xfrm>
              <a:off x="6382389" y="1600200"/>
              <a:ext cx="228600" cy="382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635537" y="15424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0.3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9496" y="335952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926" y="516318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- 0.3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Correlations Firing Rate vs. Reaction Time – A closer look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3902" y="915450"/>
            <a:ext cx="1757446" cy="5468382"/>
            <a:chOff x="6533902" y="915450"/>
            <a:chExt cx="1757446" cy="546838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89615">
              <a:off x="5905294" y="1544058"/>
              <a:ext cx="3014662" cy="175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5321430">
              <a:off x="7219181" y="2937477"/>
              <a:ext cx="893175" cy="2286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28931">
              <a:off x="5973737" y="4260392"/>
              <a:ext cx="2692136" cy="155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28968" y="5250993"/>
              <a:ext cx="136800" cy="136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7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53592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Spike-field coherence</a:t>
            </a:r>
          </a:p>
        </p:txBody>
      </p:sp>
      <p:pic>
        <p:nvPicPr>
          <p:cNvPr id="4099" name="Picture 3" descr="C:\Users\Jens\Documents\ANDA\analysis\Spike-triggered average across all un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1333500" y="1728563"/>
            <a:ext cx="6477000" cy="41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21513" y="5528984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- 100 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868" y="55284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100 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008" y="552842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/>
              <a:t>0 ms</a:t>
            </a:r>
          </a:p>
        </p:txBody>
      </p:sp>
    </p:spTree>
    <p:extLst>
      <p:ext uri="{BB962C8B-B14F-4D97-AF65-F5344CB8AC3E}">
        <p14:creationId xmlns:p14="http://schemas.microsoft.com/office/powerpoint/2010/main" val="31826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On-screen Show (4:3)</PresentationFormat>
  <Paragraphs>147</Paragraphs>
  <Slides>29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clusters over time (Data3)</vt:lpstr>
      <vt:lpstr>PowerPoint Presentation</vt:lpstr>
      <vt:lpstr>LFP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</dc:creator>
  <cp:lastModifiedBy>Jens</cp:lastModifiedBy>
  <cp:revision>50</cp:revision>
  <dcterms:created xsi:type="dcterms:W3CDTF">2006-08-16T00:00:00Z</dcterms:created>
  <dcterms:modified xsi:type="dcterms:W3CDTF">2018-03-21T09:54:44Z</dcterms:modified>
</cp:coreProperties>
</file>